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3"/>
    <p:restoredTop sz="94637"/>
  </p:normalViewPr>
  <p:slideViewPr>
    <p:cSldViewPr snapToGrid="0">
      <p:cViewPr varScale="1">
        <p:scale>
          <a:sx n="85" d="100"/>
          <a:sy n="85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C097-605A-434B-9F8F-C13A18537C2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84CF9-1592-114F-A30D-74EC505799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03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84CF9-1592-114F-A30D-74EC5057994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74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84CF9-1592-114F-A30D-74EC5057994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64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80D8D-EBC6-ECAA-3555-90728F07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225F6C-465E-B56C-45D5-6AF641015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60C70-65CE-C3FB-E5C4-3758AAE0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4B682-2468-3E02-DB9D-F0791CD7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66655-7DD1-8402-EDE3-48597AAD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657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DC578-4C82-334B-BC1B-2AE893ED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2645A-B857-C9DC-5813-B3B1F014F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29A85-3A13-2F2B-1493-00DC50CC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90937-4891-BF07-CDB9-8A886582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6CC20-91CB-BC8E-2C7B-5A7C4FBF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03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D06E14-6A9B-9DE7-FF6E-CC107B3EA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BD84A0-940E-49A6-B9E7-B68684F4A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47814-92EC-FBC1-2A17-012A6A79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3DC2D-7FD1-E211-C484-EBD2C8B2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CFDBB-FD93-8520-3D05-522566C3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78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6032A-5CC7-5051-E27B-4027D17B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55632-3D2F-DC35-3AF9-1B735F29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C1EA1-7827-7ED7-97A4-7DF3136F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8DDC7-114B-D899-E5FF-78C9E697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589A-319C-75F3-255B-4CBCBDC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648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50412-1E28-3F53-3775-4963EC07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455D0-C9D4-D2DA-6603-4BF95C73A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478E7-A7FB-5AAD-F33B-3A5B6B8A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7FB7B-C8AB-900E-6F90-A9C98CFB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5B4B8-3626-1377-E43B-3092006B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824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31690-822A-F1E2-D1D7-667A759B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A9A64-6BB7-7684-EC78-63B7C1F7E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2F69B6-A850-A2AC-F8C6-F6EF42DAB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80834-C360-F5FD-23BB-995EAD36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3E4C3-122E-ACAD-970F-6016FEC8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8419C-573F-8179-0AEA-2937FC83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36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F4817-A6D2-13C5-906E-69DF69C3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B59AFD-B45B-A58B-AB85-CC69919DE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6A189B-E219-527F-F8C3-C97088FE4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CF706-2436-4FE8-1801-395E927ED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83BF4E-455B-5B49-12EF-407D52232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9A6DD8-3FCB-CC71-5643-A019AF01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87A97-6532-4768-35D8-815E839E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6DDFDA-A7B1-5F52-4255-C5D8326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777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5686-D6AD-5867-9E7C-957D2F123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DA0F2B-4D24-B216-8264-FD1F16B9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70F26-E208-7CCA-C729-4A2D0E27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035BDE-384A-FEC9-0AB4-B316D6A7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302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0E65D2-BBF1-9CC8-D006-C21EAD14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99EFA0-0268-5067-37AA-F41FF7A7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765CD-E2F7-584D-052A-7926B5B3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04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2502B-A25D-A62F-5DBD-6021A75C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73D99-7FE9-666C-2C6B-DB73D24B0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E5024-E337-C7C4-ABC2-79A58E6B7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747F6-ED07-A711-FDAB-379E302C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AF8BC7-0770-E6F6-9B8B-72AF8073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0D54A-30F7-F285-0883-B448097E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646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739DC-EAC2-2E3E-9BFF-6F4B35E2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D8C09A-821D-50CF-3098-EDD8D39DA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D6529-D1A6-7400-35F0-4CBAC7075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897CBE-CB44-E124-8645-A2ED0959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D030F5-3E1F-AD42-AD2F-5DAE8F93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0224B-12ED-D19C-2C7B-03DD8725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03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3ED939-3DCA-1046-19C7-2B0CD005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8A571-9ED6-9477-B451-E74A8EC66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DFEF9-7FD1-A53B-DD96-F7CF376E2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BB434-235D-DF43-B68C-91E3E28E69E5}" type="datetimeFigureOut">
              <a:rPr kumimoji="1" lang="ko-KR" altLang="en-US" smtClean="0"/>
              <a:t>2023. 11. 20.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EDB1B-0AA5-48D2-CC16-5CEA21C28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09D9B-7014-3F3F-D4E1-2273742DD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559EC-D021-BB42-965D-67273BC48A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31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4DADF-B7FB-ED2B-C061-A77B5B63D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러닝앤쉐어링</a:t>
            </a:r>
            <a:r>
              <a:rPr kumimoji="1" lang="ko-KR" altLang="en-US" dirty="0"/>
              <a:t> 최종발표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15C518-95C4-D6E1-DA9B-C84A7F05F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문무현</a:t>
            </a:r>
          </a:p>
        </p:txBody>
      </p:sp>
    </p:spTree>
    <p:extLst>
      <p:ext uri="{BB962C8B-B14F-4D97-AF65-F5344CB8AC3E}">
        <p14:creationId xmlns:p14="http://schemas.microsoft.com/office/powerpoint/2010/main" val="332015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6F648-A359-A623-50A3-68A9D51A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클릭 시 변하는 </a:t>
            </a:r>
            <a:r>
              <a:rPr kumimoji="1" lang="ko-KR" altLang="en-US" dirty="0" err="1"/>
              <a:t>글자색</a:t>
            </a:r>
            <a:r>
              <a:rPr kumimoji="1" lang="ko-KR" altLang="en-US" dirty="0"/>
              <a:t> 구현</a:t>
            </a:r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09A4423-875F-E6A5-B05B-FB004D648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633" y="1696674"/>
            <a:ext cx="6213336" cy="4351338"/>
          </a:xfr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FD20E08-34E2-11F2-EF4C-362F46E86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267" y="1514007"/>
            <a:ext cx="4737100" cy="49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277D2-9478-8EA8-0A88-B357374E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푸터</a:t>
            </a:r>
            <a:r>
              <a:rPr kumimoji="1" lang="ko-KR" altLang="en-US" dirty="0"/>
              <a:t> 링크 구현</a:t>
            </a:r>
          </a:p>
        </p:txBody>
      </p:sp>
      <p:pic>
        <p:nvPicPr>
          <p:cNvPr id="5" name="내용 개체 틀 4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1A8CFD64-6A00-1276-4B7A-9AFA90223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56" y="1690688"/>
            <a:ext cx="5508768" cy="4351338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E22DD3-733B-508C-FF0D-E8DFA1F5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4850"/>
            <a:ext cx="5866151" cy="54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83FBD-D3FF-F89E-453D-8DC88FD9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깃헙으로</a:t>
            </a:r>
            <a:r>
              <a:rPr kumimoji="1" lang="ko-KR" altLang="en-US" dirty="0"/>
              <a:t> 페이지 배포 완료</a:t>
            </a:r>
          </a:p>
        </p:txBody>
      </p:sp>
      <p:pic>
        <p:nvPicPr>
          <p:cNvPr id="5" name="내용 개체 틀 4" descr="텍스트, 인간의 얼굴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62446CA5-ADC1-EB1D-4B8B-0A3159D2B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99" y="1825625"/>
            <a:ext cx="8370201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B7A22-C53A-F0AB-91F2-76959573612E}"/>
              </a:ext>
            </a:extLst>
          </p:cNvPr>
          <p:cNvSpPr txBox="1"/>
          <p:nvPr/>
        </p:nvSpPr>
        <p:spPr>
          <a:xfrm>
            <a:off x="3285806" y="6311900"/>
            <a:ext cx="562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moonmoohyeon.github.io</a:t>
            </a:r>
            <a:r>
              <a:rPr kumimoji="1" lang="en" altLang="ko-KR" dirty="0"/>
              <a:t>/Learning-Sharing/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34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9BCACE-EB8C-C866-4902-EC2F8C43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메인 페이지 </a:t>
            </a:r>
            <a:r>
              <a:rPr kumimoji="1"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&lt;pre&gt;</a:t>
            </a:r>
          </a:p>
        </p:txBody>
      </p:sp>
      <p:pic>
        <p:nvPicPr>
          <p:cNvPr id="11" name="그림 10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0BBA7406-69DC-D321-E427-F0FB4CDAB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39" b="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내용 개체 틀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F1853A-4D1E-C85E-8B49-AE0B825B4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4910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4BFA5-D2C3-379C-981E-144B875A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자바스크립트로 메뉴 구현</a:t>
            </a:r>
            <a:endParaRPr kumimoji="1" lang="ko-KR" altLang="en-US" dirty="0"/>
          </a:p>
        </p:txBody>
      </p:sp>
      <p:pic>
        <p:nvPicPr>
          <p:cNvPr id="9" name="내용 개체 틀 8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8383A971-36E8-C954-D21D-824B8932A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54" y="1795645"/>
            <a:ext cx="5700634" cy="3900617"/>
          </a:xfr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9CF0FF-D652-86FA-52E0-E945F208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14" y="1795645"/>
            <a:ext cx="5700635" cy="39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C5CC8-B91E-A46B-F69F-852FA14E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E1189D-00A1-5356-2C18-2301ED044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098" y="1825625"/>
            <a:ext cx="7645804" cy="4351338"/>
          </a:xfrm>
        </p:spPr>
      </p:pic>
    </p:spTree>
    <p:extLst>
      <p:ext uri="{BB962C8B-B14F-4D97-AF65-F5344CB8AC3E}">
        <p14:creationId xmlns:p14="http://schemas.microsoft.com/office/powerpoint/2010/main" val="286186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D7181-D71D-8329-A9C2-5EF2F243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자바스크립트로 모달창 구현</a:t>
            </a:r>
            <a:endParaRPr kumimoji="1" lang="ko-KR" altLang="en-US" dirty="0"/>
          </a:p>
        </p:txBody>
      </p:sp>
      <p:pic>
        <p:nvPicPr>
          <p:cNvPr id="5" name="내용 개체 틀 4" descr="텍스트, 소프트웨어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F04F02CD-D60D-DD36-7639-12724D5A1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298" y="1835150"/>
            <a:ext cx="7561578" cy="4351338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100D23F-7CB2-869F-B532-87DDA6C9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41" y="382588"/>
            <a:ext cx="31369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E455-38F1-E7E1-791B-1217260D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인터레스트</a:t>
            </a:r>
            <a:r>
              <a:rPr kumimoji="1" lang="ko-KR" altLang="en-US" dirty="0"/>
              <a:t>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7774FB-140D-669C-7CF4-10A5EB3CF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337" y="1690688"/>
            <a:ext cx="8649325" cy="4770047"/>
          </a:xfrm>
        </p:spPr>
      </p:pic>
    </p:spTree>
    <p:extLst>
      <p:ext uri="{BB962C8B-B14F-4D97-AF65-F5344CB8AC3E}">
        <p14:creationId xmlns:p14="http://schemas.microsoft.com/office/powerpoint/2010/main" val="126126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F1200-BF7E-DE7A-83F9-8AC70964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썸네일 구현</a:t>
            </a:r>
          </a:p>
        </p:txBody>
      </p:sp>
      <p:pic>
        <p:nvPicPr>
          <p:cNvPr id="5" name="내용 개체 틀 4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180E4F73-BB12-38DD-C130-A1B72D07F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5573" y="1690688"/>
            <a:ext cx="5131943" cy="4351338"/>
          </a:xfrm>
        </p:spPr>
      </p:pic>
      <p:pic>
        <p:nvPicPr>
          <p:cNvPr id="7" name="그림 6" descr="가구, 의자, 컴퓨터, 실내이(가) 표시된 사진&#10;&#10;자동 생성된 설명">
            <a:extLst>
              <a:ext uri="{FF2B5EF4-FFF2-40B4-BE49-F238E27FC236}">
                <a16:creationId xmlns:a16="http://schemas.microsoft.com/office/drawing/2014/main" id="{C7615858-74F5-A5EC-CEF9-CCE723C8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" y="1690687"/>
            <a:ext cx="63549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F6AB-E6EF-A106-7D05-F0642D3C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버킷리스트</a:t>
            </a:r>
            <a:r>
              <a:rPr kumimoji="1" lang="ko-KR" altLang="en-US" dirty="0"/>
              <a:t>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840C86-D6E4-4D25-F12C-F16CA42AA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586" y="1825625"/>
            <a:ext cx="6202828" cy="4351338"/>
          </a:xfrm>
        </p:spPr>
      </p:pic>
    </p:spTree>
    <p:extLst>
      <p:ext uri="{BB962C8B-B14F-4D97-AF65-F5344CB8AC3E}">
        <p14:creationId xmlns:p14="http://schemas.microsoft.com/office/powerpoint/2010/main" val="199623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47</Words>
  <Application>Microsoft Macintosh PowerPoint</Application>
  <PresentationFormat>와이드스크린</PresentationFormat>
  <Paragraphs>15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러닝앤쉐어링 최종발표</vt:lpstr>
      <vt:lpstr>깃헙으로 페이지 배포 완료</vt:lpstr>
      <vt:lpstr>메인 페이지 - &lt;pre&gt;</vt:lpstr>
      <vt:lpstr>자바스크립트로 메뉴 구현</vt:lpstr>
      <vt:lpstr>프로젝트 페이지</vt:lpstr>
      <vt:lpstr>자바스크립트로 모달창 구현</vt:lpstr>
      <vt:lpstr>인터레스트 페이지</vt:lpstr>
      <vt:lpstr>썸네일 구현</vt:lpstr>
      <vt:lpstr>버킷리스트 페이지</vt:lpstr>
      <vt:lpstr>클릭 시 변하는 글자색 구현</vt:lpstr>
      <vt:lpstr>푸터 링크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러닝앤쉐어링 최종발표</dc:title>
  <dc:creator>문무현</dc:creator>
  <cp:lastModifiedBy>문무현</cp:lastModifiedBy>
  <cp:revision>1</cp:revision>
  <dcterms:created xsi:type="dcterms:W3CDTF">2023-11-20T08:15:42Z</dcterms:created>
  <dcterms:modified xsi:type="dcterms:W3CDTF">2023-11-20T10:31:23Z</dcterms:modified>
</cp:coreProperties>
</file>